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39" r:id="rId42"/>
    <p:sldId id="347" r:id="rId43"/>
    <p:sldId id="348" r:id="rId44"/>
    <p:sldId id="349" r:id="rId45"/>
    <p:sldId id="35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03" autoAdjust="0"/>
  </p:normalViewPr>
  <p:slideViewPr>
    <p:cSldViewPr snapToGrid="0">
      <p:cViewPr varScale="1">
        <p:scale>
          <a:sx n="83" d="100"/>
          <a:sy n="83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C832-F739-4731-BD03-A02331F885F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AC7C-A03C-4A9F-AC20-F172357747E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AC7C-A03C-4A9F-AC20-F172357747E4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9AC7C-A03C-4A9F-AC20-F172357747E4}" type="slidenum">
              <a:rPr lang="en-IN" smtClean="0"/>
              <a:t>26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18"/>
            <a:ext cx="12192000" cy="344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7279"/>
            <a:ext cx="8420830" cy="30656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330107"/>
            <a:ext cx="8405588" cy="14072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38" y="1908660"/>
            <a:ext cx="9266723" cy="220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17" y="4277360"/>
            <a:ext cx="8839966" cy="24537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0" y="130562"/>
            <a:ext cx="7849280" cy="57231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754148"/>
            <a:ext cx="11057578" cy="5349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20" y="227110"/>
            <a:ext cx="8306520" cy="5082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22" y="225971"/>
            <a:ext cx="8954276" cy="1633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55" y="2227401"/>
            <a:ext cx="8885690" cy="41303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95" y="101445"/>
            <a:ext cx="9563929" cy="3566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54" y="3807338"/>
            <a:ext cx="8664691" cy="28196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3" y="102711"/>
            <a:ext cx="5692633" cy="366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5" y="3820160"/>
            <a:ext cx="8335465" cy="292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89" y="102711"/>
            <a:ext cx="4168501" cy="3063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453" y="2663018"/>
            <a:ext cx="3604572" cy="39703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101600"/>
            <a:ext cx="4930567" cy="6645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78" y="101600"/>
            <a:ext cx="4191363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78" y="3429000"/>
            <a:ext cx="515918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" y="97550"/>
            <a:ext cx="12025402" cy="5524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216971"/>
            <a:ext cx="11712955" cy="4595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7" y="81022"/>
            <a:ext cx="9998306" cy="59441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89916"/>
            <a:ext cx="5532599" cy="584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398"/>
            <a:ext cx="4808637" cy="16536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15" y="347893"/>
            <a:ext cx="6332769" cy="1996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" y="2726573"/>
            <a:ext cx="5685013" cy="2705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06" y="2826675"/>
            <a:ext cx="6220214" cy="29872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7" y="109018"/>
            <a:ext cx="6530906" cy="4648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4" y="4922480"/>
            <a:ext cx="4054191" cy="9144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9" y="276752"/>
            <a:ext cx="11568162" cy="2484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83" y="2804159"/>
            <a:ext cx="7300593" cy="40212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14052"/>
            <a:ext cx="11484335" cy="5715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87" y="5829211"/>
            <a:ext cx="5380186" cy="10287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9" y="125443"/>
            <a:ext cx="11781541" cy="66071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47" y="89969"/>
            <a:ext cx="7445385" cy="46257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8" y="167542"/>
            <a:ext cx="10196444" cy="2255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62" y="2682240"/>
            <a:ext cx="6180356" cy="38877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96" y="208079"/>
            <a:ext cx="7247248" cy="46333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269110"/>
            <a:ext cx="8839966" cy="2987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942" y="3256409"/>
            <a:ext cx="7094835" cy="3452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7" y="164895"/>
            <a:ext cx="12055885" cy="3878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4" y="3962400"/>
            <a:ext cx="10287892" cy="26520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18110"/>
            <a:ext cx="4381500" cy="3714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3738245"/>
            <a:ext cx="5667375" cy="2987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80" y="118110"/>
            <a:ext cx="5000625" cy="2809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710" y="2849245"/>
            <a:ext cx="4410075" cy="3448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535" y="6172200"/>
            <a:ext cx="36195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" y="279400"/>
            <a:ext cx="5524500" cy="4371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65" y="279400"/>
            <a:ext cx="54864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40970"/>
            <a:ext cx="7096125" cy="48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65" y="469900"/>
            <a:ext cx="3800475" cy="49053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79070"/>
            <a:ext cx="4838700" cy="539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5539105"/>
            <a:ext cx="3314700" cy="125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80" y="147320"/>
            <a:ext cx="4400550" cy="437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0" y="4622800"/>
            <a:ext cx="4829175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082675"/>
            <a:ext cx="4724400" cy="1304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" y="114300"/>
            <a:ext cx="5343525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10" y="114300"/>
            <a:ext cx="4554220" cy="6105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" y="4686300"/>
            <a:ext cx="424815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70" y="114300"/>
            <a:ext cx="6981825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8590"/>
            <a:ext cx="3562350" cy="4438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257175"/>
            <a:ext cx="4838700" cy="358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320" y="3827145"/>
            <a:ext cx="4752975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20" y="148590"/>
            <a:ext cx="338137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129540"/>
            <a:ext cx="4619625" cy="4181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5" y="914400"/>
            <a:ext cx="7972425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485" y="3118485"/>
            <a:ext cx="40671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18770"/>
            <a:ext cx="11163300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71475"/>
            <a:ext cx="10229850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5" y="126730"/>
            <a:ext cx="8176969" cy="62184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83820"/>
            <a:ext cx="9925050" cy="1362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219200"/>
            <a:ext cx="66675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" y="2632075"/>
            <a:ext cx="10687050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" y="3686175"/>
            <a:ext cx="1016317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5161915"/>
            <a:ext cx="1082992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" y="0"/>
            <a:ext cx="4086225" cy="3409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70" y="92075"/>
            <a:ext cx="5305425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" y="102235"/>
            <a:ext cx="4962525" cy="5086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75" y="929640"/>
            <a:ext cx="817245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13030"/>
            <a:ext cx="5667375" cy="4933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30" y="196215"/>
            <a:ext cx="6057900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629400" cy="521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219700"/>
            <a:ext cx="5943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" y="148590"/>
            <a:ext cx="5514975" cy="1171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" y="1336040"/>
            <a:ext cx="5219700" cy="4162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0690"/>
            <a:ext cx="6210300" cy="1311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55" y="99060"/>
            <a:ext cx="5934075" cy="1319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767840"/>
            <a:ext cx="48482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164839"/>
            <a:ext cx="11027096" cy="4163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57" y="4602245"/>
            <a:ext cx="4442845" cy="2072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02" y="1"/>
            <a:ext cx="8589338" cy="241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7" y="2538597"/>
            <a:ext cx="10912786" cy="41151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162300"/>
            <a:ext cx="8458933" cy="5277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49" y="5236140"/>
            <a:ext cx="6485182" cy="16079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" y="119141"/>
            <a:ext cx="7963590" cy="4523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5" y="4747153"/>
            <a:ext cx="4419983" cy="1968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168" y="641183"/>
            <a:ext cx="4892464" cy="3848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258"/>
            <a:ext cx="5764855" cy="2118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9" y="77312"/>
            <a:ext cx="3482642" cy="3635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59" y="123036"/>
            <a:ext cx="4397121" cy="35893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Philip</dc:creator>
  <cp:lastModifiedBy>Admin</cp:lastModifiedBy>
  <cp:revision>19</cp:revision>
  <dcterms:created xsi:type="dcterms:W3CDTF">2025-10-26T04:53:00Z</dcterms:created>
  <dcterms:modified xsi:type="dcterms:W3CDTF">2025-11-04T04:08:56Z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AC484CC4041A41F0AF666B914E7E744C_12</vt:lpwstr>
  </property>
  <property fmtid="{D5CDD505-2E9C-101B-9397-08002B2CF9AE}" pid="3" name="KSOProductBuildVer">
    <vt:lpwstr>1033-12.2.0.22549</vt:lpwstr>
  </property>
</Properties>
</file>